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notesMasterIdLst>
    <p:notesMasterId r:id="rId9"/>
  </p:notesMasterIdLst>
  <p:sldIdLst>
    <p:sldId id="260" r:id="rId3"/>
    <p:sldId id="256" r:id="rId4"/>
    <p:sldId id="259" r:id="rId5"/>
    <p:sldId id="264" r:id="rId6"/>
    <p:sldId id="257" r:id="rId7"/>
    <p:sldId id="263" r:id="rId8"/>
  </p:sldIdLst>
  <p:sldSz cx="12192000" cy="6858000"/>
  <p:notesSz cx="6858000" cy="9144000"/>
  <p:embeddedFontLst>
    <p:embeddedFont>
      <p:font typeface="A Jannat LT" panose="01000000000000000000" pitchFamily="2" charset="-78"/>
      <p:regular r:id="rId10"/>
      <p:bold r:id="rId11"/>
    </p:embeddedFont>
    <p:embeddedFont>
      <p:font typeface="AlYarmook" panose="020B0603030804020204" pitchFamily="34" charset="-78"/>
      <p:regular r:id="rId12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55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4500"/>
    <a:srgbClr val="D26900"/>
    <a:srgbClr val="C68C52"/>
    <a:srgbClr val="42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008" autoAdjust="0"/>
    <p:restoredTop sz="86859" autoAdjust="0"/>
  </p:normalViewPr>
  <p:slideViewPr>
    <p:cSldViewPr snapToGrid="0">
      <p:cViewPr varScale="1">
        <p:scale>
          <a:sx n="70" d="100"/>
          <a:sy n="70" d="100"/>
        </p:scale>
        <p:origin x="542" y="278"/>
      </p:cViewPr>
      <p:guideLst>
        <p:guide pos="7355"/>
        <p:guide orient="horz" pos="2160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A82B7E-D342-4432-BD38-F9FA5660051A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78AE3B-5EEB-4456-97C4-CAC0778878C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5010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AE3B-5EEB-4456-97C4-CAC0778878CD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9577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AE3B-5EEB-4456-97C4-CAC0778878CD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9896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AE3B-5EEB-4456-97C4-CAC0778878CD}" type="slidenum">
              <a:rPr lang="ar-JO" smtClean="0"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4770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AE3B-5EEB-4456-97C4-CAC0778878CD}" type="slidenum">
              <a:rPr lang="ar-JO" smtClean="0"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2986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dirty="0"/>
              <a:t>يوزع هذا العرض مجانًا</a:t>
            </a:r>
          </a:p>
          <a:p>
            <a:pPr algn="ctr"/>
            <a:r>
              <a:rPr lang="ar-JO" dirty="0"/>
              <a:t>تصميم قناة البوربوينت الإسلامي</a:t>
            </a:r>
          </a:p>
          <a:p>
            <a:pPr algn="ctr"/>
            <a:r>
              <a:rPr lang="en-US" dirty="0"/>
              <a:t>youtube.com/c/</a:t>
            </a:r>
            <a:r>
              <a:rPr lang="en-US" dirty="0" err="1"/>
              <a:t>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AE3B-5EEB-4456-97C4-CAC0778878CD}" type="slidenum">
              <a:rPr lang="ar-JO" smtClean="0"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0546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9E8B40-677E-465F-AAE4-C39BD956C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9DE6B1B-93E1-4994-94D6-0C1266165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066B41-EB30-40E6-967D-59111A03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0122CC-3014-4778-8BDB-D82D09F9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53133C-B7EA-4494-BC50-B919569B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971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69AA92-5B10-4EC3-BDDD-E2F453D4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60C0A4-404F-44BC-96CA-A4162095B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A59B69-AAE5-441D-AF02-C741EC9C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369977-CEF0-4646-B70D-00CF966A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55A101-23FC-4375-A943-7C453293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988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8469207-65D5-48E5-92A3-B0933A2BD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6A1CCD-15B8-44BB-8D6B-C4A3AEE07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D6DBCC-2E3B-41A7-8A6F-AFB70A19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8C2F9-B74F-4189-BEE8-2F59CD15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EBE3D-440D-4A5F-88DD-D766C7B2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17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E5DF3F-AAF7-4F3C-BA2C-2179AD5B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4C940C0-0C91-491A-89AB-BCA789E70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0946D8-057E-4335-8537-0316D330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A3314-0414-46C9-80AB-5E521CF7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A9CE72-B76E-4B5F-9054-89FCAE7B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82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287B4D-7545-4441-A59D-E5B1F061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0689FC7-BC77-4E68-83ED-BADC2F70A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79A96E-F44C-41D5-9A2C-1FF62883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EBF0F2-F38F-4D71-8CDA-C24100F8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842924-0005-4BC6-A575-E75DCD41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30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C00F8A-D504-4C4C-9240-313AC5F3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011384-19D4-4BBE-83F2-97BC42133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E20A456-EF14-425F-B794-EA95A2B15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712157-5A62-481A-9813-699E6E3D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A40EEF-9F5A-4BE2-988E-9729B7EB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6650E45-32E4-453C-A21D-AF9BB879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359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01747F-32C6-4F87-85CB-543634F6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4BD1D0-7972-438C-BA6A-9D1E38B44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613808-3894-4188-BAB1-B84318D68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3DD2999-5A91-4105-BA93-17E743485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AD0F47E-1C57-407F-B76C-BDC79F48A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0ABE382-F4B4-4135-906D-413EE74B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52AB8C9-0808-480D-B91C-1F2A193B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25B43F8-3F55-4008-96B3-7C3A5DE3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9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C03E7-88A1-440C-8AD6-F837A83A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CA7E8EA-A41D-46C1-BCBB-AD1E417A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0D79CD-6A10-42F2-B0D0-2C080DAF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9BA0C8D-40E9-496C-8D93-4B658617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347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86B927A-9400-453F-9E53-411576AE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1720B13-3DEB-4E21-9BD7-F21655FD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577B94-0684-4BD2-81C6-7EBD180F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1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82C4BD-0826-466C-A046-DE59C7CA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35498E-F1B7-4D61-B286-40906A3E4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1342577-4949-46B8-91EA-11A49FC9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7DEB131-1A4E-45E7-8344-21FF9D59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416732-4E99-432B-BEA2-C873F6D5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BDB222-FB3B-4CA1-AAD4-E0BC5FE0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787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AE9127-3E86-4B3F-ACE2-10592320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F9624A6-5615-4456-81AC-BE1A9D5CD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29AFE9B-5B6E-42BC-8BFD-AAB965AE8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3A07F1-82F9-4460-BC20-A927A48D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6ED802E-2C61-4FA1-BB6F-D38C22BB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58C878B-0C7F-4F7B-BCA3-43D93BA9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78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0B675A9-6402-4DF9-AE36-7E920F35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AD70C1-892D-4F2A-915B-81001E1F8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6D2656-035A-4C82-9AF9-E3D95A124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94DE-1C58-462E-B86F-0E56E4C04E73}" type="datetimeFigureOut">
              <a:rPr lang="ar-SA" smtClean="0"/>
              <a:t>27/10/1446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922A20-9BC0-4715-9E34-FBFBCE67F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FB6701-2615-40CE-9194-068E3E030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7C45-11E2-4391-ACC6-F50FAD2E2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398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3062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العنوان">
            <a:extLst>
              <a:ext uri="{FF2B5EF4-FFF2-40B4-BE49-F238E27FC236}">
                <a16:creationId xmlns:a16="http://schemas.microsoft.com/office/drawing/2014/main" id="{7CCCD6D2-4B00-4550-9205-43B441B1BDE3}"/>
              </a:ext>
            </a:extLst>
          </p:cNvPr>
          <p:cNvGrpSpPr/>
          <p:nvPr/>
        </p:nvGrpSpPr>
        <p:grpSpPr>
          <a:xfrm>
            <a:off x="2676642" y="1523955"/>
            <a:ext cx="6838731" cy="1200330"/>
            <a:chOff x="2676642" y="620985"/>
            <a:chExt cx="6838731" cy="1200330"/>
          </a:xfrm>
        </p:grpSpPr>
        <p:sp>
          <p:nvSpPr>
            <p:cNvPr id="24" name="خلف">
              <a:extLst>
                <a:ext uri="{FF2B5EF4-FFF2-40B4-BE49-F238E27FC236}">
                  <a16:creationId xmlns:a16="http://schemas.microsoft.com/office/drawing/2014/main" id="{00FE10A2-2B49-4AE7-B27C-2BB54CF801FC}"/>
                </a:ext>
              </a:extLst>
            </p:cNvPr>
            <p:cNvSpPr txBox="1"/>
            <p:nvPr/>
          </p:nvSpPr>
          <p:spPr>
            <a:xfrm>
              <a:off x="2676642" y="620986"/>
              <a:ext cx="6838731" cy="120032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JO" sz="7200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63500" dir="2700000" algn="tl">
                      <a:srgbClr val="000000">
                        <a:alpha val="43137"/>
                      </a:srgbClr>
                    </a:outerShdw>
                  </a:effectLst>
                  <a:latin typeface="AlYarmook" panose="020B0603030804020204" pitchFamily="34" charset="-78"/>
                  <a:cs typeface="AlYarmook" panose="020B0603030804020204" pitchFamily="34" charset="-78"/>
                </a:rPr>
                <a:t>اكتب العنوان هنا</a:t>
              </a:r>
              <a:endParaRPr lang="ar-SA" sz="72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latin typeface="AlYarmook" panose="020B0603030804020204" pitchFamily="34" charset="-78"/>
                <a:cs typeface="AlYarmook" panose="020B0603030804020204" pitchFamily="34" charset="-78"/>
              </a:endParaRPr>
            </a:p>
          </p:txBody>
        </p:sp>
        <p:sp>
          <p:nvSpPr>
            <p:cNvPr id="36" name="أمام">
              <a:extLst>
                <a:ext uri="{FF2B5EF4-FFF2-40B4-BE49-F238E27FC236}">
                  <a16:creationId xmlns:a16="http://schemas.microsoft.com/office/drawing/2014/main" id="{A63A7058-CCBB-4781-9338-19D7C6B5E8D8}"/>
                </a:ext>
              </a:extLst>
            </p:cNvPr>
            <p:cNvSpPr txBox="1"/>
            <p:nvPr/>
          </p:nvSpPr>
          <p:spPr>
            <a:xfrm>
              <a:off x="2676642" y="620985"/>
              <a:ext cx="6838731" cy="1200329"/>
            </a:xfrm>
            <a:prstGeom prst="rect">
              <a:avLst/>
            </a:prstGeom>
            <a:noFill/>
            <a:scene3d>
              <a:camera prst="orthographicFront"/>
              <a:lightRig rig="soft" dir="t"/>
            </a:scene3d>
            <a:sp3d prstMaterial="matte"/>
          </p:spPr>
          <p:txBody>
            <a:bodyPr wrap="none" rtlCol="1">
              <a:spAutoFit/>
              <a:sp3d extrusionH="57150" prstMaterial="matte">
                <a:bevelT w="95250" h="88900"/>
              </a:sp3d>
            </a:bodyPr>
            <a:lstStyle/>
            <a:p>
              <a:pPr algn="ctr"/>
              <a:r>
                <a:rPr lang="ar-JO" sz="7200" dirty="0">
                  <a:solidFill>
                    <a:srgbClr val="D26900"/>
                  </a:solidFill>
                  <a:latin typeface="AlYarmook" panose="020B0603030804020204" pitchFamily="34" charset="-78"/>
                  <a:cs typeface="AlYarmook" panose="020B0603030804020204" pitchFamily="34" charset="-78"/>
                </a:rPr>
                <a:t>اكتب العنوان هنا</a:t>
              </a:r>
              <a:endParaRPr lang="ar-SA" sz="7200" dirty="0">
                <a:solidFill>
                  <a:srgbClr val="D26900"/>
                </a:solidFill>
                <a:latin typeface="AlYarmook" panose="020B0603030804020204" pitchFamily="34" charset="-78"/>
                <a:cs typeface="AlYarmook" panose="020B0603030804020204" pitchFamily="34" charset="-78"/>
              </a:endParaRPr>
            </a:p>
          </p:txBody>
        </p:sp>
      </p:grpSp>
      <p:sp>
        <p:nvSpPr>
          <p:cNvPr id="29" name="1">
            <a:extLst>
              <a:ext uri="{FF2B5EF4-FFF2-40B4-BE49-F238E27FC236}">
                <a16:creationId xmlns:a16="http://schemas.microsoft.com/office/drawing/2014/main" id="{5B4118B8-AE96-4A12-8B32-95952DBD7096}"/>
              </a:ext>
            </a:extLst>
          </p:cNvPr>
          <p:cNvSpPr/>
          <p:nvPr/>
        </p:nvSpPr>
        <p:spPr>
          <a:xfrm>
            <a:off x="3697484" y="-12192"/>
            <a:ext cx="8532000" cy="6912000"/>
          </a:xfrm>
          <a:custGeom>
            <a:avLst/>
            <a:gdLst>
              <a:gd name="connsiteX0" fmla="*/ 4764734 w 8472744"/>
              <a:gd name="connsiteY0" fmla="*/ 0 h 6858000"/>
              <a:gd name="connsiteX1" fmla="*/ 8472744 w 8472744"/>
              <a:gd name="connsiteY1" fmla="*/ 0 h 6858000"/>
              <a:gd name="connsiteX2" fmla="*/ 8472744 w 8472744"/>
              <a:gd name="connsiteY2" fmla="*/ 6858000 h 6858000"/>
              <a:gd name="connsiteX3" fmla="*/ 0 w 8472744"/>
              <a:gd name="connsiteY3" fmla="*/ 6858000 h 6858000"/>
              <a:gd name="connsiteX4" fmla="*/ 4764734 w 84727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744" h="6858000">
                <a:moveTo>
                  <a:pt x="4764734" y="0"/>
                </a:moveTo>
                <a:lnTo>
                  <a:pt x="8472744" y="0"/>
                </a:lnTo>
                <a:lnTo>
                  <a:pt x="8472744" y="6858000"/>
                </a:lnTo>
                <a:lnTo>
                  <a:pt x="0" y="6858000"/>
                </a:lnTo>
                <a:lnTo>
                  <a:pt x="4764734" y="0"/>
                </a:lnTo>
                <a:close/>
              </a:path>
            </a:pathLst>
          </a:custGeom>
          <a:solidFill>
            <a:srgbClr val="C68C52">
              <a:alpha val="7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id="{FC1546F3-58F2-4E22-A415-F8EE015C23E5}"/>
              </a:ext>
            </a:extLst>
          </p:cNvPr>
          <p:cNvSpPr/>
          <p:nvPr/>
        </p:nvSpPr>
        <p:spPr>
          <a:xfrm>
            <a:off x="-14747" y="-12192"/>
            <a:ext cx="8496000" cy="6912000"/>
          </a:xfrm>
          <a:custGeom>
            <a:avLst/>
            <a:gdLst>
              <a:gd name="connsiteX0" fmla="*/ 0 w 8452641"/>
              <a:gd name="connsiteY0" fmla="*/ 0 h 6858000"/>
              <a:gd name="connsiteX1" fmla="*/ 8452641 w 8452641"/>
              <a:gd name="connsiteY1" fmla="*/ 0 h 6858000"/>
              <a:gd name="connsiteX2" fmla="*/ 3687907 w 8452641"/>
              <a:gd name="connsiteY2" fmla="*/ 6858000 h 6858000"/>
              <a:gd name="connsiteX3" fmla="*/ 0 w 8452641"/>
              <a:gd name="connsiteY3" fmla="*/ 6858000 h 6858000"/>
              <a:gd name="connsiteX4" fmla="*/ 0 w 84526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2641" h="6858000">
                <a:moveTo>
                  <a:pt x="0" y="0"/>
                </a:moveTo>
                <a:lnTo>
                  <a:pt x="8452641" y="0"/>
                </a:lnTo>
                <a:lnTo>
                  <a:pt x="368790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68C52">
              <a:alpha val="7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33" name="1-1">
            <a:extLst>
              <a:ext uri="{FF2B5EF4-FFF2-40B4-BE49-F238E27FC236}">
                <a16:creationId xmlns:a16="http://schemas.microsoft.com/office/drawing/2014/main" id="{C14D7DE4-9710-4218-83B7-59379AF60A1F}"/>
              </a:ext>
            </a:extLst>
          </p:cNvPr>
          <p:cNvSpPr/>
          <p:nvPr/>
        </p:nvSpPr>
        <p:spPr>
          <a:xfrm>
            <a:off x="3697484" y="-12192"/>
            <a:ext cx="8532000" cy="6912000"/>
          </a:xfrm>
          <a:custGeom>
            <a:avLst/>
            <a:gdLst>
              <a:gd name="connsiteX0" fmla="*/ 4764734 w 8472744"/>
              <a:gd name="connsiteY0" fmla="*/ 0 h 6858000"/>
              <a:gd name="connsiteX1" fmla="*/ 8472744 w 8472744"/>
              <a:gd name="connsiteY1" fmla="*/ 0 h 6858000"/>
              <a:gd name="connsiteX2" fmla="*/ 8472744 w 8472744"/>
              <a:gd name="connsiteY2" fmla="*/ 6858000 h 6858000"/>
              <a:gd name="connsiteX3" fmla="*/ 0 w 8472744"/>
              <a:gd name="connsiteY3" fmla="*/ 6858000 h 6858000"/>
              <a:gd name="connsiteX4" fmla="*/ 4764734 w 84727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744" h="6858000">
                <a:moveTo>
                  <a:pt x="4764734" y="0"/>
                </a:moveTo>
                <a:lnTo>
                  <a:pt x="8472744" y="0"/>
                </a:lnTo>
                <a:lnTo>
                  <a:pt x="8472744" y="6858000"/>
                </a:lnTo>
                <a:lnTo>
                  <a:pt x="0" y="6858000"/>
                </a:lnTo>
                <a:lnTo>
                  <a:pt x="4764734" y="0"/>
                </a:lnTo>
                <a:close/>
              </a:path>
            </a:pathLst>
          </a:custGeom>
          <a:solidFill>
            <a:srgbClr val="8A4500">
              <a:alpha val="7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34" name="2-2">
            <a:extLst>
              <a:ext uri="{FF2B5EF4-FFF2-40B4-BE49-F238E27FC236}">
                <a16:creationId xmlns:a16="http://schemas.microsoft.com/office/drawing/2014/main" id="{90DF89B4-4170-4CED-A78B-EA7F9D57E289}"/>
              </a:ext>
            </a:extLst>
          </p:cNvPr>
          <p:cNvSpPr/>
          <p:nvPr/>
        </p:nvSpPr>
        <p:spPr>
          <a:xfrm>
            <a:off x="-14748" y="-12192"/>
            <a:ext cx="8496000" cy="6912000"/>
          </a:xfrm>
          <a:custGeom>
            <a:avLst/>
            <a:gdLst>
              <a:gd name="connsiteX0" fmla="*/ 0 w 8452641"/>
              <a:gd name="connsiteY0" fmla="*/ 0 h 6858000"/>
              <a:gd name="connsiteX1" fmla="*/ 8452641 w 8452641"/>
              <a:gd name="connsiteY1" fmla="*/ 0 h 6858000"/>
              <a:gd name="connsiteX2" fmla="*/ 3687907 w 8452641"/>
              <a:gd name="connsiteY2" fmla="*/ 6858000 h 6858000"/>
              <a:gd name="connsiteX3" fmla="*/ 0 w 8452641"/>
              <a:gd name="connsiteY3" fmla="*/ 6858000 h 6858000"/>
              <a:gd name="connsiteX4" fmla="*/ 0 w 84526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2641" h="6858000">
                <a:moveTo>
                  <a:pt x="0" y="0"/>
                </a:moveTo>
                <a:lnTo>
                  <a:pt x="8452641" y="0"/>
                </a:lnTo>
                <a:lnTo>
                  <a:pt x="368790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A4500">
              <a:alpha val="70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66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8751 -3.33333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38763 -3.33333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-3.33333E-6 L 0.34584 -3.33333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-3.33333E-6 L -0.34662 -3.33333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2053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 الشريحة">
            <a:extLst>
              <a:ext uri="{FF2B5EF4-FFF2-40B4-BE49-F238E27FC236}">
                <a16:creationId xmlns:a16="http://schemas.microsoft.com/office/drawing/2014/main" id="{A03CACB7-C3C0-4C0C-9939-45BB4C42C1B9}"/>
              </a:ext>
            </a:extLst>
          </p:cNvPr>
          <p:cNvSpPr/>
          <p:nvPr/>
        </p:nvSpPr>
        <p:spPr>
          <a:xfrm>
            <a:off x="2357120" y="1739095"/>
            <a:ext cx="7477760" cy="3379810"/>
          </a:xfrm>
          <a:prstGeom prst="roundRect">
            <a:avLst>
              <a:gd name="adj" fmla="val 640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النص هنا</a:t>
            </a:r>
            <a:endParaRPr lang="ar-SA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C7D44EB8-138A-4AC3-B1BA-29A6C3BFA27C}"/>
              </a:ext>
            </a:extLst>
          </p:cNvPr>
          <p:cNvSpPr/>
          <p:nvPr/>
        </p:nvSpPr>
        <p:spPr>
          <a:xfrm>
            <a:off x="-24000" y="-11574"/>
            <a:ext cx="12240000" cy="3440574"/>
          </a:xfrm>
          <a:prstGeom prst="rect">
            <a:avLst/>
          </a:prstGeom>
          <a:solidFill>
            <a:srgbClr val="C68C52">
              <a:alpha val="6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5" name="2">
            <a:extLst>
              <a:ext uri="{FF2B5EF4-FFF2-40B4-BE49-F238E27FC236}">
                <a16:creationId xmlns:a16="http://schemas.microsoft.com/office/drawing/2014/main" id="{B06FC729-8543-492E-BF77-2F46C3D65219}"/>
              </a:ext>
            </a:extLst>
          </p:cNvPr>
          <p:cNvSpPr/>
          <p:nvPr/>
        </p:nvSpPr>
        <p:spPr>
          <a:xfrm>
            <a:off x="-24000" y="-11576"/>
            <a:ext cx="12240000" cy="3440574"/>
          </a:xfrm>
          <a:prstGeom prst="rect">
            <a:avLst/>
          </a:prstGeom>
          <a:solidFill>
            <a:srgbClr val="8A4500">
              <a:alpha val="6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sp>
        <p:nvSpPr>
          <p:cNvPr id="6" name="1-1">
            <a:extLst>
              <a:ext uri="{FF2B5EF4-FFF2-40B4-BE49-F238E27FC236}">
                <a16:creationId xmlns:a16="http://schemas.microsoft.com/office/drawing/2014/main" id="{59B34FF8-5E50-44AE-AF2D-8C669583CEA2}"/>
              </a:ext>
            </a:extLst>
          </p:cNvPr>
          <p:cNvSpPr/>
          <p:nvPr/>
        </p:nvSpPr>
        <p:spPr>
          <a:xfrm>
            <a:off x="-24000" y="3417426"/>
            <a:ext cx="12240000" cy="3440574"/>
          </a:xfrm>
          <a:prstGeom prst="rect">
            <a:avLst/>
          </a:prstGeom>
          <a:solidFill>
            <a:srgbClr val="C68C52">
              <a:alpha val="6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8" name="2-2">
            <a:extLst>
              <a:ext uri="{FF2B5EF4-FFF2-40B4-BE49-F238E27FC236}">
                <a16:creationId xmlns:a16="http://schemas.microsoft.com/office/drawing/2014/main" id="{0A2A540D-2C76-43B9-9037-875BEA4ADB29}"/>
              </a:ext>
            </a:extLst>
          </p:cNvPr>
          <p:cNvSpPr/>
          <p:nvPr/>
        </p:nvSpPr>
        <p:spPr>
          <a:xfrm>
            <a:off x="-24000" y="3417424"/>
            <a:ext cx="12240000" cy="3440574"/>
          </a:xfrm>
          <a:prstGeom prst="rect">
            <a:avLst/>
          </a:prstGeom>
          <a:solidFill>
            <a:srgbClr val="8A4500">
              <a:alpha val="6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03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4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0.431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07407E-6 L 0 -0.39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07407E-6 L 0 0.3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نص الشريحة">
            <a:extLst>
              <a:ext uri="{FF2B5EF4-FFF2-40B4-BE49-F238E27FC236}">
                <a16:creationId xmlns:a16="http://schemas.microsoft.com/office/drawing/2014/main" id="{1337453B-3275-4D71-8781-974157977E29}"/>
              </a:ext>
            </a:extLst>
          </p:cNvPr>
          <p:cNvSpPr/>
          <p:nvPr/>
        </p:nvSpPr>
        <p:spPr>
          <a:xfrm>
            <a:off x="2357120" y="1739095"/>
            <a:ext cx="7477760" cy="3379810"/>
          </a:xfrm>
          <a:prstGeom prst="roundRect">
            <a:avLst>
              <a:gd name="adj" fmla="val 640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النص هنا</a:t>
            </a:r>
            <a:endParaRPr lang="ar-SA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ABD98D82-3E9F-4476-BF9F-FCEE860826F5}"/>
              </a:ext>
            </a:extLst>
          </p:cNvPr>
          <p:cNvGrpSpPr/>
          <p:nvPr/>
        </p:nvGrpSpPr>
        <p:grpSpPr>
          <a:xfrm flipH="1">
            <a:off x="6096000" y="-10160"/>
            <a:ext cx="6096000" cy="6876000"/>
            <a:chOff x="-5648740" y="0"/>
            <a:chExt cx="6096000" cy="6858000"/>
          </a:xfrm>
          <a:effectLst/>
        </p:grpSpPr>
        <p:sp>
          <p:nvSpPr>
            <p:cNvPr id="14" name="حد أعلى 1">
              <a:extLst>
                <a:ext uri="{FF2B5EF4-FFF2-40B4-BE49-F238E27FC236}">
                  <a16:creationId xmlns:a16="http://schemas.microsoft.com/office/drawing/2014/main" id="{97438B97-2C7C-4E54-980C-8371AE93DFFA}"/>
                </a:ext>
              </a:extLst>
            </p:cNvPr>
            <p:cNvSpPr/>
            <p:nvPr/>
          </p:nvSpPr>
          <p:spPr>
            <a:xfrm rot="5400000">
              <a:off x="-6091595" y="442855"/>
              <a:ext cx="6858000" cy="5972290"/>
            </a:xfrm>
            <a:prstGeom prst="rect">
              <a:avLst/>
            </a:prstGeom>
            <a:solidFill>
              <a:srgbClr val="8A4500">
                <a:alpha val="75000"/>
              </a:srgbClr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5" name="حد أعلى 2">
              <a:extLst>
                <a:ext uri="{FF2B5EF4-FFF2-40B4-BE49-F238E27FC236}">
                  <a16:creationId xmlns:a16="http://schemas.microsoft.com/office/drawing/2014/main" id="{9ACFD638-135B-478B-B2D4-3E73AB194FF3}"/>
                </a:ext>
              </a:extLst>
            </p:cNvPr>
            <p:cNvSpPr/>
            <p:nvPr/>
          </p:nvSpPr>
          <p:spPr>
            <a:xfrm rot="5400000">
              <a:off x="-3043595" y="3367145"/>
              <a:ext cx="6858000" cy="123710"/>
            </a:xfrm>
            <a:prstGeom prst="rect">
              <a:avLst/>
            </a:prstGeom>
            <a:solidFill>
              <a:srgbClr val="C68C52">
                <a:alpha val="75000"/>
              </a:srgb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12" name="2">
            <a:extLst>
              <a:ext uri="{FF2B5EF4-FFF2-40B4-BE49-F238E27FC236}">
                <a16:creationId xmlns:a16="http://schemas.microsoft.com/office/drawing/2014/main" id="{DB62A346-52A7-4597-B08A-8364988BAA61}"/>
              </a:ext>
            </a:extLst>
          </p:cNvPr>
          <p:cNvGrpSpPr/>
          <p:nvPr/>
        </p:nvGrpSpPr>
        <p:grpSpPr>
          <a:xfrm>
            <a:off x="0" y="-10160"/>
            <a:ext cx="6096000" cy="6876000"/>
            <a:chOff x="-5648740" y="0"/>
            <a:chExt cx="6096000" cy="6858000"/>
          </a:xfrm>
          <a:effectLst/>
        </p:grpSpPr>
        <p:sp>
          <p:nvSpPr>
            <p:cNvPr id="3" name="حد أعلى 1">
              <a:extLst>
                <a:ext uri="{FF2B5EF4-FFF2-40B4-BE49-F238E27FC236}">
                  <a16:creationId xmlns:a16="http://schemas.microsoft.com/office/drawing/2014/main" id="{4B7B13CE-AF18-4A57-AE24-24F62B930C9A}"/>
                </a:ext>
              </a:extLst>
            </p:cNvPr>
            <p:cNvSpPr/>
            <p:nvPr/>
          </p:nvSpPr>
          <p:spPr>
            <a:xfrm rot="5400000">
              <a:off x="-6091595" y="442855"/>
              <a:ext cx="6858000" cy="5972290"/>
            </a:xfrm>
            <a:prstGeom prst="rect">
              <a:avLst/>
            </a:prstGeom>
            <a:solidFill>
              <a:srgbClr val="8A4500">
                <a:alpha val="75000"/>
              </a:srgbClr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" name="حد أعلى 2">
              <a:extLst>
                <a:ext uri="{FF2B5EF4-FFF2-40B4-BE49-F238E27FC236}">
                  <a16:creationId xmlns:a16="http://schemas.microsoft.com/office/drawing/2014/main" id="{F32E7A57-8321-4506-B3AA-A9FF1DC60F6E}"/>
                </a:ext>
              </a:extLst>
            </p:cNvPr>
            <p:cNvSpPr/>
            <p:nvPr/>
          </p:nvSpPr>
          <p:spPr>
            <a:xfrm rot="5400000">
              <a:off x="-3043595" y="3367145"/>
              <a:ext cx="6858000" cy="123710"/>
            </a:xfrm>
            <a:prstGeom prst="rect">
              <a:avLst/>
            </a:prstGeom>
            <a:solidFill>
              <a:srgbClr val="C68C52">
                <a:alpha val="75000"/>
              </a:srgb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6562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44753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4487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حد أعلى 1">
            <a:extLst>
              <a:ext uri="{FF2B5EF4-FFF2-40B4-BE49-F238E27FC236}">
                <a16:creationId xmlns:a16="http://schemas.microsoft.com/office/drawing/2014/main" id="{4B7B13CE-AF18-4A57-AE24-24F62B930C9A}"/>
              </a:ext>
            </a:extLst>
          </p:cNvPr>
          <p:cNvSpPr/>
          <p:nvPr/>
        </p:nvSpPr>
        <p:spPr>
          <a:xfrm>
            <a:off x="-24000" y="-10047"/>
            <a:ext cx="12240000" cy="323550"/>
          </a:xfrm>
          <a:prstGeom prst="rect">
            <a:avLst/>
          </a:prstGeom>
          <a:solidFill>
            <a:srgbClr val="8A4500">
              <a:alpha val="7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" name="حد أعلى 2">
            <a:extLst>
              <a:ext uri="{FF2B5EF4-FFF2-40B4-BE49-F238E27FC236}">
                <a16:creationId xmlns:a16="http://schemas.microsoft.com/office/drawing/2014/main" id="{F32E7A57-8321-4506-B3AA-A9FF1DC60F6E}"/>
              </a:ext>
            </a:extLst>
          </p:cNvPr>
          <p:cNvSpPr/>
          <p:nvPr/>
        </p:nvSpPr>
        <p:spPr>
          <a:xfrm>
            <a:off x="-24000" y="313503"/>
            <a:ext cx="12240000" cy="123710"/>
          </a:xfrm>
          <a:prstGeom prst="rect">
            <a:avLst/>
          </a:prstGeom>
          <a:solidFill>
            <a:srgbClr val="C68C52">
              <a:alpha val="7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حد أسفل 1">
            <a:extLst>
              <a:ext uri="{FF2B5EF4-FFF2-40B4-BE49-F238E27FC236}">
                <a16:creationId xmlns:a16="http://schemas.microsoft.com/office/drawing/2014/main" id="{D8694D6E-D40A-461C-B77C-086F322B8470}"/>
              </a:ext>
            </a:extLst>
          </p:cNvPr>
          <p:cNvSpPr/>
          <p:nvPr/>
        </p:nvSpPr>
        <p:spPr>
          <a:xfrm>
            <a:off x="-24000" y="6544497"/>
            <a:ext cx="12240000" cy="323550"/>
          </a:xfrm>
          <a:prstGeom prst="rect">
            <a:avLst/>
          </a:prstGeom>
          <a:solidFill>
            <a:srgbClr val="8A4500">
              <a:alpha val="7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" name="حد أسفل 2">
            <a:extLst>
              <a:ext uri="{FF2B5EF4-FFF2-40B4-BE49-F238E27FC236}">
                <a16:creationId xmlns:a16="http://schemas.microsoft.com/office/drawing/2014/main" id="{3ADDC56F-4539-4449-AC0E-624C88852ADA}"/>
              </a:ext>
            </a:extLst>
          </p:cNvPr>
          <p:cNvSpPr/>
          <p:nvPr/>
        </p:nvSpPr>
        <p:spPr>
          <a:xfrm>
            <a:off x="-24000" y="6420787"/>
            <a:ext cx="12240000" cy="123710"/>
          </a:xfrm>
          <a:prstGeom prst="rect">
            <a:avLst/>
          </a:prstGeom>
          <a:solidFill>
            <a:srgbClr val="C68C52">
              <a:alpha val="7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6" name="حد عنوان الشريحة">
            <a:extLst>
              <a:ext uri="{FF2B5EF4-FFF2-40B4-BE49-F238E27FC236}">
                <a16:creationId xmlns:a16="http://schemas.microsoft.com/office/drawing/2014/main" id="{1AC47213-5645-4E5A-A6EB-51FD45DE81DD}"/>
              </a:ext>
            </a:extLst>
          </p:cNvPr>
          <p:cNvSpPr/>
          <p:nvPr/>
        </p:nvSpPr>
        <p:spPr>
          <a:xfrm>
            <a:off x="9788049" y="978113"/>
            <a:ext cx="2410171" cy="123709"/>
          </a:xfrm>
          <a:prstGeom prst="rect">
            <a:avLst/>
          </a:prstGeom>
          <a:solidFill>
            <a:srgbClr val="8A4500">
              <a:alpha val="75000"/>
            </a:srgbClr>
          </a:solidFill>
          <a:ln w="31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grpSp>
        <p:nvGrpSpPr>
          <p:cNvPr id="11" name="عنوان الشريحة">
            <a:extLst>
              <a:ext uri="{FF2B5EF4-FFF2-40B4-BE49-F238E27FC236}">
                <a16:creationId xmlns:a16="http://schemas.microsoft.com/office/drawing/2014/main" id="{6ABE2F96-9C4F-4C47-85FA-B835E344E047}"/>
              </a:ext>
            </a:extLst>
          </p:cNvPr>
          <p:cNvGrpSpPr/>
          <p:nvPr/>
        </p:nvGrpSpPr>
        <p:grpSpPr>
          <a:xfrm>
            <a:off x="9787555" y="1088353"/>
            <a:ext cx="2410160" cy="577887"/>
            <a:chOff x="8581390" y="1088353"/>
            <a:chExt cx="1700400" cy="407707"/>
          </a:xfrm>
          <a:effectLst/>
        </p:grpSpPr>
        <p:sp>
          <p:nvSpPr>
            <p:cNvPr id="9" name="خلفية النص">
              <a:extLst>
                <a:ext uri="{FF2B5EF4-FFF2-40B4-BE49-F238E27FC236}">
                  <a16:creationId xmlns:a16="http://schemas.microsoft.com/office/drawing/2014/main" id="{FB202E2A-27B2-48A5-BF05-6E9441BC8BA8}"/>
                </a:ext>
              </a:extLst>
            </p:cNvPr>
            <p:cNvSpPr/>
            <p:nvPr/>
          </p:nvSpPr>
          <p:spPr>
            <a:xfrm flipV="1">
              <a:off x="8581390" y="1088353"/>
              <a:ext cx="1700400" cy="407707"/>
            </a:xfrm>
            <a:prstGeom prst="snipRoundRect">
              <a:avLst>
                <a:gd name="adj1" fmla="val 26789"/>
                <a:gd name="adj2" fmla="val 0"/>
              </a:avLst>
            </a:prstGeom>
            <a:solidFill>
              <a:srgbClr val="C68C52">
                <a:alpha val="75000"/>
              </a:srgb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النص">
              <a:extLst>
                <a:ext uri="{FF2B5EF4-FFF2-40B4-BE49-F238E27FC236}">
                  <a16:creationId xmlns:a16="http://schemas.microsoft.com/office/drawing/2014/main" id="{251E9AD3-DEA6-4D9D-9BC9-F149F4277DD7}"/>
                </a:ext>
              </a:extLst>
            </p:cNvPr>
            <p:cNvSpPr txBox="1"/>
            <p:nvPr/>
          </p:nvSpPr>
          <p:spPr>
            <a:xfrm>
              <a:off x="8581390" y="1088353"/>
              <a:ext cx="1700400" cy="407706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اكتب النص هنا</a:t>
              </a:r>
            </a:p>
          </p:txBody>
        </p:sp>
      </p:grpSp>
      <p:sp>
        <p:nvSpPr>
          <p:cNvPr id="8" name="نص الشريحة">
            <a:extLst>
              <a:ext uri="{FF2B5EF4-FFF2-40B4-BE49-F238E27FC236}">
                <a16:creationId xmlns:a16="http://schemas.microsoft.com/office/drawing/2014/main" id="{1337453B-3275-4D71-8781-974157977E29}"/>
              </a:ext>
            </a:extLst>
          </p:cNvPr>
          <p:cNvSpPr/>
          <p:nvPr/>
        </p:nvSpPr>
        <p:spPr>
          <a:xfrm>
            <a:off x="2357120" y="2322202"/>
            <a:ext cx="7477760" cy="3379810"/>
          </a:xfrm>
          <a:prstGeom prst="roundRect">
            <a:avLst>
              <a:gd name="adj" fmla="val 640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النص هنا</a:t>
            </a:r>
            <a:endParaRPr lang="ar-SA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7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حد أعلى 1">
            <a:extLst>
              <a:ext uri="{FF2B5EF4-FFF2-40B4-BE49-F238E27FC236}">
                <a16:creationId xmlns:a16="http://schemas.microsoft.com/office/drawing/2014/main" id="{4B7B13CE-AF18-4A57-AE24-24F62B930C9A}"/>
              </a:ext>
            </a:extLst>
          </p:cNvPr>
          <p:cNvSpPr/>
          <p:nvPr/>
        </p:nvSpPr>
        <p:spPr>
          <a:xfrm>
            <a:off x="-24000" y="-10047"/>
            <a:ext cx="12240000" cy="323550"/>
          </a:xfrm>
          <a:prstGeom prst="rect">
            <a:avLst/>
          </a:prstGeom>
          <a:solidFill>
            <a:srgbClr val="8A4500">
              <a:alpha val="7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" name="حد أعلى 2">
            <a:extLst>
              <a:ext uri="{FF2B5EF4-FFF2-40B4-BE49-F238E27FC236}">
                <a16:creationId xmlns:a16="http://schemas.microsoft.com/office/drawing/2014/main" id="{F32E7A57-8321-4506-B3AA-A9FF1DC60F6E}"/>
              </a:ext>
            </a:extLst>
          </p:cNvPr>
          <p:cNvSpPr/>
          <p:nvPr/>
        </p:nvSpPr>
        <p:spPr>
          <a:xfrm>
            <a:off x="-24000" y="313503"/>
            <a:ext cx="12240000" cy="123710"/>
          </a:xfrm>
          <a:prstGeom prst="rect">
            <a:avLst/>
          </a:prstGeom>
          <a:solidFill>
            <a:srgbClr val="C68C52">
              <a:alpha val="7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حد أسفل 1">
            <a:extLst>
              <a:ext uri="{FF2B5EF4-FFF2-40B4-BE49-F238E27FC236}">
                <a16:creationId xmlns:a16="http://schemas.microsoft.com/office/drawing/2014/main" id="{D8694D6E-D40A-461C-B77C-086F322B8470}"/>
              </a:ext>
            </a:extLst>
          </p:cNvPr>
          <p:cNvSpPr/>
          <p:nvPr/>
        </p:nvSpPr>
        <p:spPr>
          <a:xfrm>
            <a:off x="-24000" y="6544497"/>
            <a:ext cx="12240000" cy="323550"/>
          </a:xfrm>
          <a:prstGeom prst="rect">
            <a:avLst/>
          </a:prstGeom>
          <a:solidFill>
            <a:srgbClr val="8A4500">
              <a:alpha val="7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" name="حد أسفل 2">
            <a:extLst>
              <a:ext uri="{FF2B5EF4-FFF2-40B4-BE49-F238E27FC236}">
                <a16:creationId xmlns:a16="http://schemas.microsoft.com/office/drawing/2014/main" id="{3ADDC56F-4539-4449-AC0E-624C88852ADA}"/>
              </a:ext>
            </a:extLst>
          </p:cNvPr>
          <p:cNvSpPr/>
          <p:nvPr/>
        </p:nvSpPr>
        <p:spPr>
          <a:xfrm>
            <a:off x="-24000" y="6420787"/>
            <a:ext cx="12240000" cy="123710"/>
          </a:xfrm>
          <a:prstGeom prst="rect">
            <a:avLst/>
          </a:prstGeom>
          <a:solidFill>
            <a:srgbClr val="C68C52">
              <a:alpha val="7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27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6" name="حد عنوان الشريحة">
            <a:extLst>
              <a:ext uri="{FF2B5EF4-FFF2-40B4-BE49-F238E27FC236}">
                <a16:creationId xmlns:a16="http://schemas.microsoft.com/office/drawing/2014/main" id="{1AC47213-5645-4E5A-A6EB-51FD45DE81DD}"/>
              </a:ext>
            </a:extLst>
          </p:cNvPr>
          <p:cNvSpPr/>
          <p:nvPr/>
        </p:nvSpPr>
        <p:spPr>
          <a:xfrm>
            <a:off x="4890914" y="949403"/>
            <a:ext cx="2410171" cy="137179"/>
          </a:xfrm>
          <a:prstGeom prst="rect">
            <a:avLst/>
          </a:prstGeom>
          <a:solidFill>
            <a:srgbClr val="8A4500">
              <a:alpha val="75000"/>
            </a:srgbClr>
          </a:solidFill>
          <a:ln w="31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9" name="عنوان الشريحة">
            <a:extLst>
              <a:ext uri="{FF2B5EF4-FFF2-40B4-BE49-F238E27FC236}">
                <a16:creationId xmlns:a16="http://schemas.microsoft.com/office/drawing/2014/main" id="{FB202E2A-27B2-48A5-BF05-6E9441BC8BA8}"/>
              </a:ext>
            </a:extLst>
          </p:cNvPr>
          <p:cNvSpPr/>
          <p:nvPr/>
        </p:nvSpPr>
        <p:spPr>
          <a:xfrm rot="10800000" flipV="1">
            <a:off x="4890420" y="1088353"/>
            <a:ext cx="2410160" cy="577887"/>
          </a:xfrm>
          <a:prstGeom prst="round2SameRect">
            <a:avLst>
              <a:gd name="adj1" fmla="val 0"/>
              <a:gd name="adj2" fmla="val 47469"/>
            </a:avLst>
          </a:prstGeom>
          <a:solidFill>
            <a:srgbClr val="C68C52">
              <a:alpha val="75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النص هنا</a:t>
            </a:r>
          </a:p>
        </p:txBody>
      </p:sp>
      <p:sp>
        <p:nvSpPr>
          <p:cNvPr id="8" name="نص الشريحة">
            <a:extLst>
              <a:ext uri="{FF2B5EF4-FFF2-40B4-BE49-F238E27FC236}">
                <a16:creationId xmlns:a16="http://schemas.microsoft.com/office/drawing/2014/main" id="{1337453B-3275-4D71-8781-974157977E29}"/>
              </a:ext>
            </a:extLst>
          </p:cNvPr>
          <p:cNvSpPr/>
          <p:nvPr/>
        </p:nvSpPr>
        <p:spPr>
          <a:xfrm>
            <a:off x="2357120" y="2322202"/>
            <a:ext cx="7477760" cy="3379810"/>
          </a:xfrm>
          <a:prstGeom prst="roundRect">
            <a:avLst>
              <a:gd name="adj" fmla="val 640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النص هنا</a:t>
            </a:r>
            <a:endParaRPr lang="ar-SA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9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155</Words>
  <Application>Microsoft Office PowerPoint</Application>
  <PresentationFormat>شاشة عريضة</PresentationFormat>
  <Paragraphs>33</Paragraphs>
  <Slides>6</Slides>
  <Notes>5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6</vt:i4>
      </vt:variant>
    </vt:vector>
  </HeadingPairs>
  <TitlesOfParts>
    <vt:vector size="13" baseType="lpstr">
      <vt:lpstr>Calibri Light</vt:lpstr>
      <vt:lpstr>A Jannat LT</vt:lpstr>
      <vt:lpstr>Arial</vt:lpstr>
      <vt:lpstr>Calibri</vt:lpstr>
      <vt:lpstr>AlYarmook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بوربوينت 5 شرائح</dc:title>
  <dc:creator>قناة البوربوينت الإسلامي</dc:creator>
  <cp:lastModifiedBy>قناة البوربوينت الإسلامي</cp:lastModifiedBy>
  <cp:revision>99</cp:revision>
  <dcterms:created xsi:type="dcterms:W3CDTF">2021-01-12T12:22:58Z</dcterms:created>
  <dcterms:modified xsi:type="dcterms:W3CDTF">2025-04-25T02:57:36Z</dcterms:modified>
</cp:coreProperties>
</file>